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2723081"/>
            <a:ext cx="7582349" cy="2226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МЕДИЦИНСКИХ ОРГАНИЗАЦИЙ,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НАУЧНО-ИССЛЕДОВАТЕЛЬСКИХ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ИНСТИТУТОВ/НАУЧНЫХ ЦЕНТРОВ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2017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1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115616" y="2636912"/>
            <a:ext cx="7582349" cy="1795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НАУЧНО-ИССЛЕДОВАТЕЛЬСКИХ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ИНСТИТУТОВ/НАУЧНЫХ ЦЕНТРОВ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2017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88100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4080" y="0"/>
            <a:ext cx="9129919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распределения звезд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научно-исследовательских институтов, научных центров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3814"/>
              </p:ext>
            </p:extLst>
          </p:nvPr>
        </p:nvGraphicFramePr>
        <p:xfrm>
          <a:off x="14080" y="534241"/>
          <a:ext cx="9129918" cy="6351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3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183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86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86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534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151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2318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2253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9868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7286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2581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показателям научно-инновационной деятельности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777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 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КФ «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UNIVERSITY MEDICAL CENTER»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центр нейрохирургии"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Научно-исследовательский институт кардиологии и внутренних болезней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"Научный центр акушерства, гинекологии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перинатологии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научный центр хирургии" им. А.Н.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Сызганова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научно-исследовательский институт онкологии и радиологии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4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"Научный центр педиатрии и детской хирургии"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91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научный медицинский центр"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4170532" y="3037496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079563" y="2492896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068620" y="3535590"/>
            <a:ext cx="848183" cy="150351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064782" y="4089660"/>
            <a:ext cx="806733" cy="141125"/>
            <a:chOff x="4800372" y="271747"/>
            <a:chExt cx="806733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64782" y="4653136"/>
            <a:ext cx="806733" cy="123355"/>
            <a:chOff x="4800372" y="271747"/>
            <a:chExt cx="806733" cy="148083"/>
          </a:xfrm>
        </p:grpSpPr>
        <p:sp>
          <p:nvSpPr>
            <p:cNvPr id="32" name="5-конечная звезда 3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4074538" y="5707642"/>
            <a:ext cx="806733" cy="109788"/>
            <a:chOff x="4800372" y="271747"/>
            <a:chExt cx="806733" cy="148083"/>
          </a:xfrm>
        </p:grpSpPr>
        <p:sp>
          <p:nvSpPr>
            <p:cNvPr id="37" name="5-конечная звезда 3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064782" y="6309320"/>
            <a:ext cx="806733" cy="109788"/>
            <a:chOff x="4800372" y="271747"/>
            <a:chExt cx="806733" cy="148083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6594811" y="3555870"/>
            <a:ext cx="806733" cy="109788"/>
            <a:chOff x="4800372" y="271747"/>
            <a:chExt cx="806733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6594811" y="4126756"/>
            <a:ext cx="806733" cy="109788"/>
            <a:chOff x="4800372" y="271747"/>
            <a:chExt cx="806733" cy="148083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6594811" y="4667213"/>
            <a:ext cx="806733" cy="109788"/>
            <a:chOff x="4800372" y="271747"/>
            <a:chExt cx="806733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6574146" y="5231527"/>
            <a:ext cx="806733" cy="109788"/>
            <a:chOff x="4800372" y="271747"/>
            <a:chExt cx="806733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6594811" y="5710445"/>
            <a:ext cx="806733" cy="109788"/>
            <a:chOff x="4800372" y="271747"/>
            <a:chExt cx="806733" cy="148083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6575059" y="6324696"/>
            <a:ext cx="806733" cy="109788"/>
            <a:chOff x="4800372" y="271747"/>
            <a:chExt cx="806733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8249708" y="3574696"/>
            <a:ext cx="806733" cy="109788"/>
            <a:chOff x="4800372" y="271747"/>
            <a:chExt cx="806733" cy="148083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8271958" y="4673030"/>
            <a:ext cx="734725" cy="109787"/>
            <a:chOff x="4800372" y="271747"/>
            <a:chExt cx="806733" cy="148083"/>
          </a:xfrm>
        </p:grpSpPr>
        <p:sp>
          <p:nvSpPr>
            <p:cNvPr id="82" name="5-конечная звезда 8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5-конечная звезда 8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6527466" y="3055069"/>
            <a:ext cx="956531" cy="115747"/>
            <a:chOff x="3405227" y="254701"/>
            <a:chExt cx="1022757" cy="198726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8" name="5-конечная звезда 97"/>
          <p:cNvSpPr/>
          <p:nvPr/>
        </p:nvSpPr>
        <p:spPr>
          <a:xfrm>
            <a:off x="8581067" y="2533567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5-конечная звезда 98"/>
          <p:cNvSpPr/>
          <p:nvPr/>
        </p:nvSpPr>
        <p:spPr>
          <a:xfrm>
            <a:off x="8554496" y="4126757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0" name="Группа 99"/>
          <p:cNvGrpSpPr/>
          <p:nvPr/>
        </p:nvGrpSpPr>
        <p:grpSpPr>
          <a:xfrm>
            <a:off x="8361912" y="5231528"/>
            <a:ext cx="582325" cy="109788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387617" y="6359455"/>
            <a:ext cx="582325" cy="109788"/>
            <a:chOff x="6236568" y="276066"/>
            <a:chExt cx="582325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8477282" y="3038146"/>
            <a:ext cx="365246" cy="109788"/>
            <a:chOff x="7472157" y="269324"/>
            <a:chExt cx="365246" cy="148082"/>
          </a:xfrm>
        </p:grpSpPr>
        <p:sp>
          <p:nvSpPr>
            <p:cNvPr id="109" name="5-конечная звезда 10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8493576" y="5707641"/>
            <a:ext cx="365246" cy="109788"/>
            <a:chOff x="7472157" y="269324"/>
            <a:chExt cx="365246" cy="148082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6527466" y="2527969"/>
            <a:ext cx="956531" cy="115747"/>
            <a:chOff x="3405227" y="254701"/>
            <a:chExt cx="1022757" cy="198726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5-конечная звезда 11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119"/>
          <p:cNvGrpSpPr/>
          <p:nvPr/>
        </p:nvGrpSpPr>
        <p:grpSpPr>
          <a:xfrm>
            <a:off x="4033984" y="5175910"/>
            <a:ext cx="889185" cy="115747"/>
            <a:chOff x="3405227" y="254701"/>
            <a:chExt cx="1022757" cy="198726"/>
          </a:xfrm>
        </p:grpSpPr>
        <p:sp>
          <p:nvSpPr>
            <p:cNvPr id="121" name="5-конечная звезда 12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5-конечная звезда 12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5-конечная звезда 12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8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272" y="0"/>
            <a:ext cx="9146271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распределения звезд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научно-исследовательских институтов, научных центров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942107"/>
              </p:ext>
            </p:extLst>
          </p:nvPr>
        </p:nvGraphicFramePr>
        <p:xfrm>
          <a:off x="-2272" y="476672"/>
          <a:ext cx="9146274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9959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787500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показателям научно-инновационной деятельности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139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ПБ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06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"Казахский ордена «Знак Почета» научно-исследовательский институт глазных болезней" МЗСР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4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Научный центр урологии им. академика Б.У.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Джарбусынова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Национальный научный центр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фтизиопульмонологии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3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Республиканский научно-практический центр психиатрии, психотерапии и наркологии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6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«Национальный научный кардиохирургический центр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Карагандинская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"Национальный центр гигиены труда и профессиональных заболеваний" МЗ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Научно-исследовательский институт травматологии и ортопедии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354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ВКО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"НИИ радиационной медицины и экологии" МЗ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541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"Научно - исследовательский кожно-венерологический институт"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640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4793595" y="6340927"/>
            <a:ext cx="365246" cy="109788"/>
            <a:chOff x="7472157" y="269324"/>
            <a:chExt cx="365246" cy="148082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4672346" y="5760754"/>
            <a:ext cx="582325" cy="109788"/>
            <a:chOff x="6236568" y="276066"/>
            <a:chExt cx="582325" cy="148083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4679319" y="5252050"/>
            <a:ext cx="582325" cy="109788"/>
            <a:chOff x="6236568" y="276066"/>
            <a:chExt cx="582325" cy="148083"/>
          </a:xfrm>
        </p:grpSpPr>
        <p:sp>
          <p:nvSpPr>
            <p:cNvPr id="134" name="5-конечная звезда 13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5-конечная звезда 13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4665612" y="4639495"/>
            <a:ext cx="582325" cy="109788"/>
            <a:chOff x="6236568" y="276066"/>
            <a:chExt cx="582325" cy="148083"/>
          </a:xfrm>
        </p:grpSpPr>
        <p:sp>
          <p:nvSpPr>
            <p:cNvPr id="138" name="5-конечная звезда 1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4681925" y="4083383"/>
            <a:ext cx="582325" cy="109788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4562927" y="3607280"/>
            <a:ext cx="826581" cy="172531"/>
            <a:chOff x="3405227" y="254701"/>
            <a:chExt cx="1022757" cy="198726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4668237" y="3117072"/>
            <a:ext cx="582325" cy="109788"/>
            <a:chOff x="6236568" y="276066"/>
            <a:chExt cx="582325" cy="148083"/>
          </a:xfrm>
        </p:grpSpPr>
        <p:sp>
          <p:nvSpPr>
            <p:cNvPr id="152" name="5-конечная звезда 15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4671852" y="2643816"/>
            <a:ext cx="582325" cy="109788"/>
            <a:chOff x="6236568" y="276066"/>
            <a:chExt cx="582325" cy="148083"/>
          </a:xfrm>
        </p:grpSpPr>
        <p:sp>
          <p:nvSpPr>
            <p:cNvPr id="156" name="5-конечная звезда 1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5-конечная звезда 1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5-конечная звезда 1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4529525" y="2068736"/>
            <a:ext cx="806733" cy="109788"/>
            <a:chOff x="4800372" y="271747"/>
            <a:chExt cx="806733" cy="148083"/>
          </a:xfrm>
        </p:grpSpPr>
        <p:sp>
          <p:nvSpPr>
            <p:cNvPr id="160" name="5-конечная звезда 1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5-конечная звезда 1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5-конечная звезда 1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5-конечная звезда 1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4" name="5-конечная звезда 163"/>
          <p:cNvSpPr/>
          <p:nvPr/>
        </p:nvSpPr>
        <p:spPr>
          <a:xfrm>
            <a:off x="7241343" y="6337440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5-конечная звезда 164"/>
          <p:cNvSpPr/>
          <p:nvPr/>
        </p:nvSpPr>
        <p:spPr>
          <a:xfrm>
            <a:off x="7241343" y="5770812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6" name="Группа 165"/>
          <p:cNvGrpSpPr/>
          <p:nvPr/>
        </p:nvGrpSpPr>
        <p:grpSpPr>
          <a:xfrm>
            <a:off x="7148941" y="5252049"/>
            <a:ext cx="365246" cy="109788"/>
            <a:chOff x="7472157" y="269324"/>
            <a:chExt cx="365246" cy="148082"/>
          </a:xfrm>
        </p:grpSpPr>
        <p:sp>
          <p:nvSpPr>
            <p:cNvPr id="167" name="5-конечная звезда 16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5-конечная звезда 16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7164129" y="4678242"/>
            <a:ext cx="365246" cy="109788"/>
            <a:chOff x="7472157" y="269324"/>
            <a:chExt cx="365246" cy="148082"/>
          </a:xfrm>
        </p:grpSpPr>
        <p:sp>
          <p:nvSpPr>
            <p:cNvPr id="170" name="5-конечная звезда 16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5-конечная звезда 17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2" name="Группа 171"/>
          <p:cNvGrpSpPr/>
          <p:nvPr/>
        </p:nvGrpSpPr>
        <p:grpSpPr>
          <a:xfrm>
            <a:off x="6796478" y="4076963"/>
            <a:ext cx="956531" cy="115747"/>
            <a:chOff x="3405227" y="254701"/>
            <a:chExt cx="1022757" cy="198726"/>
          </a:xfrm>
        </p:grpSpPr>
        <p:sp>
          <p:nvSpPr>
            <p:cNvPr id="173" name="5-конечная звезда 17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5-конечная звезда 17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5-конечная звезда 17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5-конечная звезда 17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8" name="Группа 177"/>
          <p:cNvGrpSpPr/>
          <p:nvPr/>
        </p:nvGrpSpPr>
        <p:grpSpPr>
          <a:xfrm>
            <a:off x="7052459" y="3583758"/>
            <a:ext cx="582325" cy="109788"/>
            <a:chOff x="6236568" y="276066"/>
            <a:chExt cx="582325" cy="148083"/>
          </a:xfrm>
        </p:grpSpPr>
        <p:sp>
          <p:nvSpPr>
            <p:cNvPr id="179" name="5-конечная звезда 17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5-конечная звезда 17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5-конечная звезда 18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7055752" y="3090417"/>
            <a:ext cx="582325" cy="109788"/>
            <a:chOff x="6236568" y="276066"/>
            <a:chExt cx="582325" cy="148083"/>
          </a:xfrm>
        </p:grpSpPr>
        <p:sp>
          <p:nvSpPr>
            <p:cNvPr id="183" name="5-конечная звезда 18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5-конечная звезда 18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5-конечная звезда 18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6" name="Группа 185"/>
          <p:cNvGrpSpPr/>
          <p:nvPr/>
        </p:nvGrpSpPr>
        <p:grpSpPr>
          <a:xfrm>
            <a:off x="7037271" y="2623870"/>
            <a:ext cx="582325" cy="109788"/>
            <a:chOff x="6236568" y="276066"/>
            <a:chExt cx="582325" cy="148083"/>
          </a:xfrm>
        </p:grpSpPr>
        <p:sp>
          <p:nvSpPr>
            <p:cNvPr id="187" name="5-конечная звезда 18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5-конечная звезда 18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5-конечная звезда 18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0" name="Группа 189"/>
          <p:cNvGrpSpPr/>
          <p:nvPr/>
        </p:nvGrpSpPr>
        <p:grpSpPr>
          <a:xfrm>
            <a:off x="6881741" y="2068735"/>
            <a:ext cx="806733" cy="109788"/>
            <a:chOff x="4800372" y="271747"/>
            <a:chExt cx="806733" cy="148083"/>
          </a:xfrm>
        </p:grpSpPr>
        <p:sp>
          <p:nvSpPr>
            <p:cNvPr id="191" name="5-конечная звезда 19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5-конечная звезда 19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5-конечная звезда 19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5-конечная звезда 19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5" name="Группа 194"/>
          <p:cNvGrpSpPr/>
          <p:nvPr/>
        </p:nvGrpSpPr>
        <p:grpSpPr>
          <a:xfrm>
            <a:off x="8551326" y="2112189"/>
            <a:ext cx="365246" cy="109788"/>
            <a:chOff x="7472157" y="269324"/>
            <a:chExt cx="365246" cy="148082"/>
          </a:xfrm>
        </p:grpSpPr>
        <p:sp>
          <p:nvSpPr>
            <p:cNvPr id="196" name="5-конечная звезда 1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5-конечная звезда 1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8" name="5-конечная звезда 197"/>
          <p:cNvSpPr/>
          <p:nvPr/>
        </p:nvSpPr>
        <p:spPr>
          <a:xfrm>
            <a:off x="8671306" y="2633362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9" name="Группа 198"/>
          <p:cNvGrpSpPr/>
          <p:nvPr/>
        </p:nvGrpSpPr>
        <p:grpSpPr>
          <a:xfrm>
            <a:off x="8546663" y="3111510"/>
            <a:ext cx="365246" cy="109788"/>
            <a:chOff x="7472157" y="269324"/>
            <a:chExt cx="365246" cy="148082"/>
          </a:xfrm>
        </p:grpSpPr>
        <p:sp>
          <p:nvSpPr>
            <p:cNvPr id="200" name="5-конечная звезда 19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5-конечная звезда 20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2" name="Группа 201"/>
          <p:cNvGrpSpPr/>
          <p:nvPr/>
        </p:nvGrpSpPr>
        <p:grpSpPr>
          <a:xfrm>
            <a:off x="8560691" y="3616508"/>
            <a:ext cx="365246" cy="109788"/>
            <a:chOff x="7472157" y="269324"/>
            <a:chExt cx="365246" cy="148082"/>
          </a:xfrm>
        </p:grpSpPr>
        <p:sp>
          <p:nvSpPr>
            <p:cNvPr id="203" name="5-конечная звезда 20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5-конечная звезда 20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5" name="Группа 204"/>
          <p:cNvGrpSpPr/>
          <p:nvPr/>
        </p:nvGrpSpPr>
        <p:grpSpPr>
          <a:xfrm>
            <a:off x="8560691" y="4113065"/>
            <a:ext cx="365246" cy="109788"/>
            <a:chOff x="7472157" y="269324"/>
            <a:chExt cx="365246" cy="148082"/>
          </a:xfrm>
        </p:grpSpPr>
        <p:sp>
          <p:nvSpPr>
            <p:cNvPr id="206" name="5-конечная звезда 20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5-конечная звезда 20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8" name="Группа 207"/>
          <p:cNvGrpSpPr/>
          <p:nvPr/>
        </p:nvGrpSpPr>
        <p:grpSpPr>
          <a:xfrm>
            <a:off x="8570738" y="4690086"/>
            <a:ext cx="365246" cy="109788"/>
            <a:chOff x="7472157" y="269324"/>
            <a:chExt cx="365246" cy="148082"/>
          </a:xfrm>
        </p:grpSpPr>
        <p:sp>
          <p:nvSpPr>
            <p:cNvPr id="209" name="5-конечная звезда 20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5-конечная звезда 20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1" name="Группа 210"/>
          <p:cNvGrpSpPr/>
          <p:nvPr/>
        </p:nvGrpSpPr>
        <p:grpSpPr>
          <a:xfrm>
            <a:off x="8533451" y="5252048"/>
            <a:ext cx="365246" cy="109788"/>
            <a:chOff x="7472157" y="269324"/>
            <a:chExt cx="365246" cy="148082"/>
          </a:xfrm>
        </p:grpSpPr>
        <p:sp>
          <p:nvSpPr>
            <p:cNvPr id="212" name="5-конечная звезда 21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5-конечная звезда 21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4" name="Группа 213"/>
          <p:cNvGrpSpPr/>
          <p:nvPr/>
        </p:nvGrpSpPr>
        <p:grpSpPr>
          <a:xfrm>
            <a:off x="8282051" y="5810411"/>
            <a:ext cx="826581" cy="115747"/>
            <a:chOff x="3405227" y="254701"/>
            <a:chExt cx="1022757" cy="198726"/>
          </a:xfrm>
        </p:grpSpPr>
        <p:sp>
          <p:nvSpPr>
            <p:cNvPr id="215" name="5-конечная звезда 2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5-конечная звезда 2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5-конечная звезда 2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5-конечная звезда 21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5-конечная звезда 21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0" name="5-конечная звезда 219"/>
          <p:cNvSpPr/>
          <p:nvPr/>
        </p:nvSpPr>
        <p:spPr>
          <a:xfrm>
            <a:off x="8669760" y="6372032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0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438</Words>
  <Application>Microsoft Office PowerPoint</Application>
  <PresentationFormat>Экран (4:3)</PresentationFormat>
  <Paragraphs>162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Презентация PowerPoint</vt:lpstr>
      <vt:lpstr>Итоги распределения звезд научно-исследовательских институтов, научных центров  по итогам 2017 года</vt:lpstr>
      <vt:lpstr>Итоги распределения звезд научно-исследовательских институтов, научных центров  по итогам 2017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44</cp:revision>
  <dcterms:created xsi:type="dcterms:W3CDTF">2018-06-05T11:39:25Z</dcterms:created>
  <dcterms:modified xsi:type="dcterms:W3CDTF">2018-07-17T03:11:57Z</dcterms:modified>
</cp:coreProperties>
</file>